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63" r:id="rId3"/>
    <p:sldId id="264" r:id="rId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3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 showGuide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7" Type="http://schemas.openxmlformats.org/officeDocument/2006/relationships/tableStyles" Target="tableStyles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 panose="020B0704020202020204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 panose="020B0704020202020204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 panose="020B07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 panose="020B0704020202020204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 panose="020B0704020202020204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 panose="020B07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 panose="020B07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 panose="020B07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 panose="020B07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 2" descr="Screenshot 2025-04-10 at 16.54.3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35" y="-395605"/>
            <a:ext cx="9144635" cy="7253605"/>
          </a:xfrm>
          <a:prstGeom prst="rect">
            <a:avLst/>
          </a:prstGeom>
        </p:spPr>
      </p:pic>
      <p:sp>
        <p:nvSpPr>
          <p:cNvPr id="4" name="Freeform 3"/>
          <p:cNvSpPr/>
          <p:nvPr/>
        </p:nvSpPr>
        <p:spPr>
          <a:xfrm>
            <a:off x="-635" y="-395605"/>
            <a:ext cx="9144635" cy="725360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4401" h="11423">
                <a:moveTo>
                  <a:pt x="2391" y="5508"/>
                </a:moveTo>
                <a:lnTo>
                  <a:pt x="2521" y="5508"/>
                </a:lnTo>
                <a:cubicBezTo>
                  <a:pt x="2519" y="5451"/>
                  <a:pt x="2508" y="5402"/>
                  <a:pt x="2488" y="5362"/>
                </a:cubicBezTo>
                <a:cubicBezTo>
                  <a:pt x="2469" y="5321"/>
                  <a:pt x="2442" y="5287"/>
                  <a:pt x="2408" y="5260"/>
                </a:cubicBezTo>
                <a:cubicBezTo>
                  <a:pt x="2374" y="5233"/>
                  <a:pt x="2334" y="5214"/>
                  <a:pt x="2289" y="5201"/>
                </a:cubicBezTo>
                <a:cubicBezTo>
                  <a:pt x="2244" y="5189"/>
                  <a:pt x="2195" y="5182"/>
                  <a:pt x="2142" y="5182"/>
                </a:cubicBezTo>
                <a:cubicBezTo>
                  <a:pt x="2095" y="5182"/>
                  <a:pt x="2049" y="5188"/>
                  <a:pt x="2004" y="5200"/>
                </a:cubicBezTo>
                <a:cubicBezTo>
                  <a:pt x="1960" y="5212"/>
                  <a:pt x="1920" y="5231"/>
                  <a:pt x="1885" y="5255"/>
                </a:cubicBezTo>
                <a:cubicBezTo>
                  <a:pt x="1850" y="5280"/>
                  <a:pt x="1822" y="5311"/>
                  <a:pt x="1801" y="5349"/>
                </a:cubicBezTo>
                <a:cubicBezTo>
                  <a:pt x="1780" y="5387"/>
                  <a:pt x="1769" y="5431"/>
                  <a:pt x="1769" y="5483"/>
                </a:cubicBezTo>
                <a:cubicBezTo>
                  <a:pt x="1769" y="5530"/>
                  <a:pt x="1778" y="5569"/>
                  <a:pt x="1797" y="5601"/>
                </a:cubicBezTo>
                <a:cubicBezTo>
                  <a:pt x="1816" y="5632"/>
                  <a:pt x="1841" y="5657"/>
                  <a:pt x="1872" y="5677"/>
                </a:cubicBezTo>
                <a:cubicBezTo>
                  <a:pt x="1903" y="5697"/>
                  <a:pt x="1938" y="5713"/>
                  <a:pt x="1978" y="5725"/>
                </a:cubicBezTo>
                <a:cubicBezTo>
                  <a:pt x="2017" y="5737"/>
                  <a:pt x="2057" y="5747"/>
                  <a:pt x="2098" y="5756"/>
                </a:cubicBezTo>
                <a:cubicBezTo>
                  <a:pt x="2139" y="5765"/>
                  <a:pt x="2179" y="5774"/>
                  <a:pt x="2218" y="5783"/>
                </a:cubicBezTo>
                <a:cubicBezTo>
                  <a:pt x="2258" y="5791"/>
                  <a:pt x="2293" y="5803"/>
                  <a:pt x="2324" y="5817"/>
                </a:cubicBezTo>
                <a:cubicBezTo>
                  <a:pt x="2355" y="5831"/>
                  <a:pt x="2380" y="5849"/>
                  <a:pt x="2399" y="5871"/>
                </a:cubicBezTo>
                <a:cubicBezTo>
                  <a:pt x="2418" y="5893"/>
                  <a:pt x="2427" y="5922"/>
                  <a:pt x="2427" y="5957"/>
                </a:cubicBezTo>
                <a:cubicBezTo>
                  <a:pt x="2427" y="5995"/>
                  <a:pt x="2419" y="6025"/>
                  <a:pt x="2404" y="6049"/>
                </a:cubicBezTo>
                <a:cubicBezTo>
                  <a:pt x="2389" y="6073"/>
                  <a:pt x="2368" y="6092"/>
                  <a:pt x="2344" y="6106"/>
                </a:cubicBezTo>
                <a:cubicBezTo>
                  <a:pt x="2319" y="6120"/>
                  <a:pt x="2290" y="6130"/>
                  <a:pt x="2259" y="6136"/>
                </a:cubicBezTo>
                <a:cubicBezTo>
                  <a:pt x="2228" y="6141"/>
                  <a:pt x="2197" y="6144"/>
                  <a:pt x="2166" y="6144"/>
                </a:cubicBezTo>
                <a:cubicBezTo>
                  <a:pt x="2128" y="6144"/>
                  <a:pt x="2091" y="6139"/>
                  <a:pt x="2054" y="6130"/>
                </a:cubicBezTo>
                <a:cubicBezTo>
                  <a:pt x="2018" y="6120"/>
                  <a:pt x="1986" y="6105"/>
                  <a:pt x="1958" y="6085"/>
                </a:cubicBezTo>
                <a:cubicBezTo>
                  <a:pt x="1931" y="6065"/>
                  <a:pt x="1909" y="6039"/>
                  <a:pt x="1892" y="6008"/>
                </a:cubicBezTo>
                <a:cubicBezTo>
                  <a:pt x="1875" y="5977"/>
                  <a:pt x="1867" y="5940"/>
                  <a:pt x="1867" y="5897"/>
                </a:cubicBezTo>
                <a:lnTo>
                  <a:pt x="1737" y="5897"/>
                </a:lnTo>
                <a:cubicBezTo>
                  <a:pt x="1737" y="5959"/>
                  <a:pt x="1749" y="6013"/>
                  <a:pt x="1771" y="6059"/>
                </a:cubicBezTo>
                <a:cubicBezTo>
                  <a:pt x="1794" y="6104"/>
                  <a:pt x="1824" y="6142"/>
                  <a:pt x="1863" y="6171"/>
                </a:cubicBezTo>
                <a:cubicBezTo>
                  <a:pt x="1902" y="6200"/>
                  <a:pt x="1947" y="6222"/>
                  <a:pt x="1999" y="6236"/>
                </a:cubicBezTo>
                <a:cubicBezTo>
                  <a:pt x="2050" y="6251"/>
                  <a:pt x="2104" y="6258"/>
                  <a:pt x="2162" y="6258"/>
                </a:cubicBezTo>
                <a:cubicBezTo>
                  <a:pt x="2209" y="6258"/>
                  <a:pt x="2256" y="6253"/>
                  <a:pt x="2304" y="6241"/>
                </a:cubicBezTo>
                <a:cubicBezTo>
                  <a:pt x="2351" y="6230"/>
                  <a:pt x="2394" y="6213"/>
                  <a:pt x="2433" y="6188"/>
                </a:cubicBezTo>
                <a:cubicBezTo>
                  <a:pt x="2471" y="6164"/>
                  <a:pt x="2503" y="6132"/>
                  <a:pt x="2527" y="6093"/>
                </a:cubicBezTo>
                <a:cubicBezTo>
                  <a:pt x="2552" y="6054"/>
                  <a:pt x="2564" y="6007"/>
                  <a:pt x="2564" y="5953"/>
                </a:cubicBezTo>
                <a:cubicBezTo>
                  <a:pt x="2564" y="5902"/>
                  <a:pt x="2554" y="5860"/>
                  <a:pt x="2536" y="5826"/>
                </a:cubicBezTo>
                <a:cubicBezTo>
                  <a:pt x="2517" y="5792"/>
                  <a:pt x="2492" y="5765"/>
                  <a:pt x="2461" y="5743"/>
                </a:cubicBezTo>
                <a:cubicBezTo>
                  <a:pt x="2430" y="5720"/>
                  <a:pt x="2394" y="5703"/>
                  <a:pt x="2355" y="5690"/>
                </a:cubicBezTo>
                <a:cubicBezTo>
                  <a:pt x="2316" y="5677"/>
                  <a:pt x="2276" y="5666"/>
                  <a:pt x="2235" y="5656"/>
                </a:cubicBezTo>
                <a:cubicBezTo>
                  <a:pt x="2194" y="5647"/>
                  <a:pt x="2154" y="5638"/>
                  <a:pt x="2115" y="5629"/>
                </a:cubicBezTo>
                <a:cubicBezTo>
                  <a:pt x="2075" y="5621"/>
                  <a:pt x="2040" y="5611"/>
                  <a:pt x="2009" y="5599"/>
                </a:cubicBezTo>
                <a:cubicBezTo>
                  <a:pt x="1978" y="5586"/>
                  <a:pt x="1953" y="5570"/>
                  <a:pt x="1934" y="5550"/>
                </a:cubicBezTo>
                <a:cubicBezTo>
                  <a:pt x="1915" y="5531"/>
                  <a:pt x="1906" y="5505"/>
                  <a:pt x="1906" y="5473"/>
                </a:cubicBezTo>
                <a:cubicBezTo>
                  <a:pt x="1906" y="5440"/>
                  <a:pt x="1912" y="5412"/>
                  <a:pt x="1925" y="5389"/>
                </a:cubicBezTo>
                <a:cubicBezTo>
                  <a:pt x="1938" y="5366"/>
                  <a:pt x="1955" y="5348"/>
                  <a:pt x="1977" y="5335"/>
                </a:cubicBezTo>
                <a:cubicBezTo>
                  <a:pt x="1999" y="5322"/>
                  <a:pt x="2023" y="5312"/>
                  <a:pt x="2051" y="5306"/>
                </a:cubicBezTo>
                <a:cubicBezTo>
                  <a:pt x="2079" y="5300"/>
                  <a:pt x="2107" y="5298"/>
                  <a:pt x="2136" y="5298"/>
                </a:cubicBezTo>
                <a:cubicBezTo>
                  <a:pt x="2207" y="5298"/>
                  <a:pt x="2266" y="5314"/>
                  <a:pt x="2311" y="5347"/>
                </a:cubicBezTo>
                <a:cubicBezTo>
                  <a:pt x="2357" y="5380"/>
                  <a:pt x="2383" y="5434"/>
                  <a:pt x="2391" y="5508"/>
                </a:cubicBezTo>
                <a:close/>
                <a:moveTo>
                  <a:pt x="2963" y="5322"/>
                </a:moveTo>
                <a:lnTo>
                  <a:pt x="2963" y="6235"/>
                </a:lnTo>
                <a:lnTo>
                  <a:pt x="3099" y="6235"/>
                </a:lnTo>
                <a:lnTo>
                  <a:pt x="3099" y="5322"/>
                </a:lnTo>
                <a:lnTo>
                  <a:pt x="3442" y="5322"/>
                </a:lnTo>
                <a:lnTo>
                  <a:pt x="3442" y="5207"/>
                </a:lnTo>
                <a:lnTo>
                  <a:pt x="2620" y="5207"/>
                </a:lnTo>
                <a:lnTo>
                  <a:pt x="2620" y="5322"/>
                </a:lnTo>
                <a:lnTo>
                  <a:pt x="2963" y="5322"/>
                </a:lnTo>
                <a:close/>
                <a:moveTo>
                  <a:pt x="3733" y="5810"/>
                </a:moveTo>
                <a:lnTo>
                  <a:pt x="3908" y="5331"/>
                </a:lnTo>
                <a:lnTo>
                  <a:pt x="3911" y="5331"/>
                </a:lnTo>
                <a:lnTo>
                  <a:pt x="4082" y="5810"/>
                </a:lnTo>
                <a:lnTo>
                  <a:pt x="3733" y="5810"/>
                </a:lnTo>
                <a:close/>
                <a:moveTo>
                  <a:pt x="3836" y="5207"/>
                </a:moveTo>
                <a:lnTo>
                  <a:pt x="3435" y="6235"/>
                </a:lnTo>
                <a:lnTo>
                  <a:pt x="3575" y="6235"/>
                </a:lnTo>
                <a:lnTo>
                  <a:pt x="3690" y="5925"/>
                </a:lnTo>
                <a:lnTo>
                  <a:pt x="4125" y="5925"/>
                </a:lnTo>
                <a:lnTo>
                  <a:pt x="4237" y="6235"/>
                </a:lnTo>
                <a:lnTo>
                  <a:pt x="4389" y="6235"/>
                </a:lnTo>
                <a:lnTo>
                  <a:pt x="3987" y="5207"/>
                </a:lnTo>
                <a:lnTo>
                  <a:pt x="3836" y="5207"/>
                </a:lnTo>
                <a:close/>
                <a:moveTo>
                  <a:pt x="4489" y="5207"/>
                </a:moveTo>
                <a:lnTo>
                  <a:pt x="4489" y="6235"/>
                </a:lnTo>
                <a:lnTo>
                  <a:pt x="4626" y="6235"/>
                </a:lnTo>
                <a:lnTo>
                  <a:pt x="4626" y="5796"/>
                </a:lnTo>
                <a:lnTo>
                  <a:pt x="4960" y="5796"/>
                </a:lnTo>
                <a:cubicBezTo>
                  <a:pt x="4994" y="5796"/>
                  <a:pt x="5021" y="5801"/>
                  <a:pt x="5041" y="5811"/>
                </a:cubicBezTo>
                <a:cubicBezTo>
                  <a:pt x="5061" y="5821"/>
                  <a:pt x="5077" y="5834"/>
                  <a:pt x="5090" y="5851"/>
                </a:cubicBezTo>
                <a:cubicBezTo>
                  <a:pt x="5102" y="5868"/>
                  <a:pt x="5111" y="5888"/>
                  <a:pt x="5117" y="5910"/>
                </a:cubicBezTo>
                <a:cubicBezTo>
                  <a:pt x="5123" y="5933"/>
                  <a:pt x="5128" y="5957"/>
                  <a:pt x="5132" y="5982"/>
                </a:cubicBezTo>
                <a:cubicBezTo>
                  <a:pt x="5136" y="6007"/>
                  <a:pt x="5139" y="6032"/>
                  <a:pt x="5140" y="6058"/>
                </a:cubicBezTo>
                <a:cubicBezTo>
                  <a:pt x="5141" y="6084"/>
                  <a:pt x="5142" y="6108"/>
                  <a:pt x="5143" y="6131"/>
                </a:cubicBezTo>
                <a:cubicBezTo>
                  <a:pt x="5144" y="6153"/>
                  <a:pt x="5146" y="6174"/>
                  <a:pt x="5150" y="6192"/>
                </a:cubicBezTo>
                <a:cubicBezTo>
                  <a:pt x="5153" y="6210"/>
                  <a:pt x="5159" y="6224"/>
                  <a:pt x="5169" y="6235"/>
                </a:cubicBezTo>
                <a:lnTo>
                  <a:pt x="5322" y="6235"/>
                </a:lnTo>
                <a:cubicBezTo>
                  <a:pt x="5307" y="6218"/>
                  <a:pt x="5296" y="6198"/>
                  <a:pt x="5289" y="6175"/>
                </a:cubicBezTo>
                <a:cubicBezTo>
                  <a:pt x="5282" y="6153"/>
                  <a:pt x="5277" y="6129"/>
                  <a:pt x="5273" y="6104"/>
                </a:cubicBezTo>
                <a:cubicBezTo>
                  <a:pt x="5269" y="6079"/>
                  <a:pt x="5266" y="6054"/>
                  <a:pt x="5265" y="6028"/>
                </a:cubicBezTo>
                <a:cubicBezTo>
                  <a:pt x="5265" y="6002"/>
                  <a:pt x="5263" y="5976"/>
                  <a:pt x="5261" y="5951"/>
                </a:cubicBezTo>
                <a:cubicBezTo>
                  <a:pt x="5258" y="5926"/>
                  <a:pt x="5254" y="5902"/>
                  <a:pt x="5249" y="5879"/>
                </a:cubicBezTo>
                <a:cubicBezTo>
                  <a:pt x="5244" y="5856"/>
                  <a:pt x="5235" y="5835"/>
                  <a:pt x="5224" y="5817"/>
                </a:cubicBezTo>
                <a:cubicBezTo>
                  <a:pt x="5213" y="5798"/>
                  <a:pt x="5199" y="5782"/>
                  <a:pt x="5180" y="5768"/>
                </a:cubicBezTo>
                <a:cubicBezTo>
                  <a:pt x="5161" y="5755"/>
                  <a:pt x="5137" y="5745"/>
                  <a:pt x="5107" y="5740"/>
                </a:cubicBezTo>
                <a:lnTo>
                  <a:pt x="5107" y="5737"/>
                </a:lnTo>
                <a:cubicBezTo>
                  <a:pt x="5169" y="5719"/>
                  <a:pt x="5215" y="5687"/>
                  <a:pt x="5243" y="5640"/>
                </a:cubicBezTo>
                <a:cubicBezTo>
                  <a:pt x="5271" y="5593"/>
                  <a:pt x="5286" y="5539"/>
                  <a:pt x="5286" y="5476"/>
                </a:cubicBezTo>
                <a:cubicBezTo>
                  <a:pt x="5286" y="5393"/>
                  <a:pt x="5258" y="5327"/>
                  <a:pt x="5203" y="5279"/>
                </a:cubicBezTo>
                <a:cubicBezTo>
                  <a:pt x="5148" y="5231"/>
                  <a:pt x="5071" y="5207"/>
                  <a:pt x="4973" y="5207"/>
                </a:cubicBezTo>
                <a:lnTo>
                  <a:pt x="4489" y="5207"/>
                </a:lnTo>
                <a:close/>
                <a:moveTo>
                  <a:pt x="4911" y="5681"/>
                </a:moveTo>
                <a:lnTo>
                  <a:pt x="4626" y="5681"/>
                </a:lnTo>
                <a:lnTo>
                  <a:pt x="4626" y="5322"/>
                </a:lnTo>
                <a:lnTo>
                  <a:pt x="4966" y="5322"/>
                </a:lnTo>
                <a:cubicBezTo>
                  <a:pt x="5030" y="5322"/>
                  <a:pt x="5077" y="5338"/>
                  <a:pt x="5106" y="5371"/>
                </a:cubicBezTo>
                <a:cubicBezTo>
                  <a:pt x="5134" y="5404"/>
                  <a:pt x="5149" y="5446"/>
                  <a:pt x="5149" y="5498"/>
                </a:cubicBezTo>
                <a:cubicBezTo>
                  <a:pt x="5149" y="5535"/>
                  <a:pt x="5142" y="5566"/>
                  <a:pt x="5129" y="5589"/>
                </a:cubicBezTo>
                <a:cubicBezTo>
                  <a:pt x="5116" y="5613"/>
                  <a:pt x="5099" y="5631"/>
                  <a:pt x="5078" y="5645"/>
                </a:cubicBezTo>
                <a:cubicBezTo>
                  <a:pt x="5056" y="5659"/>
                  <a:pt x="5031" y="5669"/>
                  <a:pt x="5002" y="5673"/>
                </a:cubicBezTo>
                <a:cubicBezTo>
                  <a:pt x="4973" y="5678"/>
                  <a:pt x="4943" y="5681"/>
                  <a:pt x="4911" y="5681"/>
                </a:cubicBezTo>
                <a:close/>
                <a:moveTo>
                  <a:pt x="5475" y="5207"/>
                </a:moveTo>
                <a:lnTo>
                  <a:pt x="5475" y="6235"/>
                </a:lnTo>
                <a:lnTo>
                  <a:pt x="5612" y="6235"/>
                </a:lnTo>
                <a:lnTo>
                  <a:pt x="5612" y="5796"/>
                </a:lnTo>
                <a:lnTo>
                  <a:pt x="5946" y="5796"/>
                </a:lnTo>
                <a:cubicBezTo>
                  <a:pt x="5980" y="5796"/>
                  <a:pt x="6007" y="5801"/>
                  <a:pt x="6027" y="5811"/>
                </a:cubicBezTo>
                <a:cubicBezTo>
                  <a:pt x="6047" y="5821"/>
                  <a:pt x="6063" y="5834"/>
                  <a:pt x="6076" y="5851"/>
                </a:cubicBezTo>
                <a:cubicBezTo>
                  <a:pt x="6088" y="5868"/>
                  <a:pt x="6097" y="5888"/>
                  <a:pt x="6103" y="5910"/>
                </a:cubicBezTo>
                <a:cubicBezTo>
                  <a:pt x="6109" y="5933"/>
                  <a:pt x="6114" y="5957"/>
                  <a:pt x="6118" y="5982"/>
                </a:cubicBezTo>
                <a:cubicBezTo>
                  <a:pt x="6122" y="6007"/>
                  <a:pt x="6125" y="6032"/>
                  <a:pt x="6126" y="6058"/>
                </a:cubicBezTo>
                <a:cubicBezTo>
                  <a:pt x="6127" y="6084"/>
                  <a:pt x="6128" y="6108"/>
                  <a:pt x="6129" y="6131"/>
                </a:cubicBezTo>
                <a:cubicBezTo>
                  <a:pt x="6130" y="6153"/>
                  <a:pt x="6132" y="6174"/>
                  <a:pt x="6136" y="6192"/>
                </a:cubicBezTo>
                <a:cubicBezTo>
                  <a:pt x="6139" y="6210"/>
                  <a:pt x="6145" y="6224"/>
                  <a:pt x="6155" y="6235"/>
                </a:cubicBezTo>
                <a:lnTo>
                  <a:pt x="6308" y="6235"/>
                </a:lnTo>
                <a:cubicBezTo>
                  <a:pt x="6293" y="6218"/>
                  <a:pt x="6282" y="6198"/>
                  <a:pt x="6275" y="6175"/>
                </a:cubicBezTo>
                <a:cubicBezTo>
                  <a:pt x="6268" y="6153"/>
                  <a:pt x="6263" y="6129"/>
                  <a:pt x="6259" y="6104"/>
                </a:cubicBezTo>
                <a:cubicBezTo>
                  <a:pt x="6255" y="6079"/>
                  <a:pt x="6252" y="6054"/>
                  <a:pt x="6251" y="6028"/>
                </a:cubicBezTo>
                <a:cubicBezTo>
                  <a:pt x="6251" y="6002"/>
                  <a:pt x="6249" y="5976"/>
                  <a:pt x="6247" y="5951"/>
                </a:cubicBezTo>
                <a:cubicBezTo>
                  <a:pt x="6244" y="5926"/>
                  <a:pt x="6240" y="5902"/>
                  <a:pt x="6235" y="5879"/>
                </a:cubicBezTo>
                <a:cubicBezTo>
                  <a:pt x="6230" y="5856"/>
                  <a:pt x="6221" y="5835"/>
                  <a:pt x="6210" y="5817"/>
                </a:cubicBezTo>
                <a:cubicBezTo>
                  <a:pt x="6199" y="5798"/>
                  <a:pt x="6185" y="5782"/>
                  <a:pt x="6166" y="5768"/>
                </a:cubicBezTo>
                <a:cubicBezTo>
                  <a:pt x="6147" y="5755"/>
                  <a:pt x="6123" y="5745"/>
                  <a:pt x="6093" y="5740"/>
                </a:cubicBezTo>
                <a:lnTo>
                  <a:pt x="6093" y="5737"/>
                </a:lnTo>
                <a:cubicBezTo>
                  <a:pt x="6155" y="5719"/>
                  <a:pt x="6201" y="5687"/>
                  <a:pt x="6229" y="5640"/>
                </a:cubicBezTo>
                <a:cubicBezTo>
                  <a:pt x="6257" y="5593"/>
                  <a:pt x="6272" y="5539"/>
                  <a:pt x="6272" y="5476"/>
                </a:cubicBezTo>
                <a:cubicBezTo>
                  <a:pt x="6272" y="5393"/>
                  <a:pt x="6244" y="5327"/>
                  <a:pt x="6189" y="5279"/>
                </a:cubicBezTo>
                <a:cubicBezTo>
                  <a:pt x="6134" y="5231"/>
                  <a:pt x="6057" y="5207"/>
                  <a:pt x="5959" y="5207"/>
                </a:cubicBezTo>
                <a:lnTo>
                  <a:pt x="5475" y="5207"/>
                </a:lnTo>
                <a:close/>
                <a:moveTo>
                  <a:pt x="5897" y="5681"/>
                </a:moveTo>
                <a:lnTo>
                  <a:pt x="5612" y="5681"/>
                </a:lnTo>
                <a:lnTo>
                  <a:pt x="5612" y="5322"/>
                </a:lnTo>
                <a:lnTo>
                  <a:pt x="5952" y="5322"/>
                </a:lnTo>
                <a:cubicBezTo>
                  <a:pt x="6016" y="5322"/>
                  <a:pt x="6063" y="5338"/>
                  <a:pt x="6092" y="5371"/>
                </a:cubicBezTo>
                <a:cubicBezTo>
                  <a:pt x="6120" y="5404"/>
                  <a:pt x="6135" y="5446"/>
                  <a:pt x="6135" y="5498"/>
                </a:cubicBezTo>
                <a:cubicBezTo>
                  <a:pt x="6135" y="5535"/>
                  <a:pt x="6128" y="5566"/>
                  <a:pt x="6115" y="5589"/>
                </a:cubicBezTo>
                <a:cubicBezTo>
                  <a:pt x="6102" y="5613"/>
                  <a:pt x="6085" y="5631"/>
                  <a:pt x="6064" y="5645"/>
                </a:cubicBezTo>
                <a:cubicBezTo>
                  <a:pt x="6042" y="5659"/>
                  <a:pt x="6017" y="5669"/>
                  <a:pt x="5988" y="5673"/>
                </a:cubicBezTo>
                <a:cubicBezTo>
                  <a:pt x="5959" y="5678"/>
                  <a:pt x="5929" y="5681"/>
                  <a:pt x="5897" y="5681"/>
                </a:cubicBezTo>
                <a:close/>
                <a:moveTo>
                  <a:pt x="6886" y="5815"/>
                </a:moveTo>
                <a:lnTo>
                  <a:pt x="7279" y="5207"/>
                </a:lnTo>
                <a:lnTo>
                  <a:pt x="7124" y="5207"/>
                </a:lnTo>
                <a:lnTo>
                  <a:pt x="6823" y="5696"/>
                </a:lnTo>
                <a:lnTo>
                  <a:pt x="6515" y="5207"/>
                </a:lnTo>
                <a:lnTo>
                  <a:pt x="6352" y="5207"/>
                </a:lnTo>
                <a:lnTo>
                  <a:pt x="6749" y="5815"/>
                </a:lnTo>
                <a:lnTo>
                  <a:pt x="6749" y="6235"/>
                </a:lnTo>
                <a:lnTo>
                  <a:pt x="6886" y="6235"/>
                </a:lnTo>
                <a:lnTo>
                  <a:pt x="6886" y="5815"/>
                </a:lnTo>
                <a:close/>
                <a:moveTo>
                  <a:pt x="7793" y="5207"/>
                </a:moveTo>
                <a:lnTo>
                  <a:pt x="7793" y="6235"/>
                </a:lnTo>
                <a:lnTo>
                  <a:pt x="7922" y="6235"/>
                </a:lnTo>
                <a:lnTo>
                  <a:pt x="7922" y="5410"/>
                </a:lnTo>
                <a:lnTo>
                  <a:pt x="7925" y="5410"/>
                </a:lnTo>
                <a:lnTo>
                  <a:pt x="8462" y="6235"/>
                </a:lnTo>
                <a:lnTo>
                  <a:pt x="8612" y="6235"/>
                </a:lnTo>
                <a:lnTo>
                  <a:pt x="8612" y="5207"/>
                </a:lnTo>
                <a:lnTo>
                  <a:pt x="8483" y="5207"/>
                </a:lnTo>
                <a:lnTo>
                  <a:pt x="8483" y="6041"/>
                </a:lnTo>
                <a:lnTo>
                  <a:pt x="8480" y="6041"/>
                </a:lnTo>
                <a:lnTo>
                  <a:pt x="7938" y="5207"/>
                </a:lnTo>
                <a:lnTo>
                  <a:pt x="7793" y="5207"/>
                </a:lnTo>
                <a:close/>
                <a:moveTo>
                  <a:pt x="8840" y="5207"/>
                </a:moveTo>
                <a:lnTo>
                  <a:pt x="8840" y="6235"/>
                </a:lnTo>
                <a:lnTo>
                  <a:pt x="8977" y="6235"/>
                </a:lnTo>
                <a:lnTo>
                  <a:pt x="8977" y="5207"/>
                </a:lnTo>
                <a:lnTo>
                  <a:pt x="8840" y="5207"/>
                </a:lnTo>
                <a:close/>
                <a:moveTo>
                  <a:pt x="9976" y="6107"/>
                </a:moveTo>
                <a:lnTo>
                  <a:pt x="10012" y="6235"/>
                </a:lnTo>
                <a:lnTo>
                  <a:pt x="10099" y="6235"/>
                </a:lnTo>
                <a:lnTo>
                  <a:pt x="10099" y="5694"/>
                </a:lnTo>
                <a:lnTo>
                  <a:pt x="9648" y="5694"/>
                </a:lnTo>
                <a:lnTo>
                  <a:pt x="9648" y="5809"/>
                </a:lnTo>
                <a:lnTo>
                  <a:pt x="9976" y="5809"/>
                </a:lnTo>
                <a:cubicBezTo>
                  <a:pt x="9978" y="5856"/>
                  <a:pt x="9972" y="5900"/>
                  <a:pt x="9958" y="5941"/>
                </a:cubicBezTo>
                <a:cubicBezTo>
                  <a:pt x="9943" y="5981"/>
                  <a:pt x="9922" y="6017"/>
                  <a:pt x="9893" y="6047"/>
                </a:cubicBezTo>
                <a:cubicBezTo>
                  <a:pt x="9865" y="6077"/>
                  <a:pt x="9830" y="6101"/>
                  <a:pt x="9789" y="6118"/>
                </a:cubicBezTo>
                <a:cubicBezTo>
                  <a:pt x="9748" y="6136"/>
                  <a:pt x="9700" y="6144"/>
                  <a:pt x="9647" y="6144"/>
                </a:cubicBezTo>
                <a:cubicBezTo>
                  <a:pt x="9589" y="6144"/>
                  <a:pt x="9538" y="6133"/>
                  <a:pt x="9495" y="6110"/>
                </a:cubicBezTo>
                <a:cubicBezTo>
                  <a:pt x="9451" y="6088"/>
                  <a:pt x="9414" y="6058"/>
                  <a:pt x="9384" y="6020"/>
                </a:cubicBezTo>
                <a:cubicBezTo>
                  <a:pt x="9355" y="5982"/>
                  <a:pt x="9332" y="5938"/>
                  <a:pt x="9317" y="5889"/>
                </a:cubicBezTo>
                <a:cubicBezTo>
                  <a:pt x="9301" y="5839"/>
                  <a:pt x="9294" y="5788"/>
                  <a:pt x="9294" y="5734"/>
                </a:cubicBezTo>
                <a:cubicBezTo>
                  <a:pt x="9294" y="5679"/>
                  <a:pt x="9300" y="5626"/>
                  <a:pt x="9314" y="5573"/>
                </a:cubicBezTo>
                <a:cubicBezTo>
                  <a:pt x="9327" y="5521"/>
                  <a:pt x="9348" y="5474"/>
                  <a:pt x="9377" y="5434"/>
                </a:cubicBezTo>
                <a:cubicBezTo>
                  <a:pt x="9405" y="5393"/>
                  <a:pt x="9441" y="5360"/>
                  <a:pt x="9486" y="5335"/>
                </a:cubicBezTo>
                <a:cubicBezTo>
                  <a:pt x="9531" y="5310"/>
                  <a:pt x="9584" y="5298"/>
                  <a:pt x="9647" y="5298"/>
                </a:cubicBezTo>
                <a:cubicBezTo>
                  <a:pt x="9685" y="5298"/>
                  <a:pt x="9721" y="5302"/>
                  <a:pt x="9755" y="5311"/>
                </a:cubicBezTo>
                <a:cubicBezTo>
                  <a:pt x="9789" y="5320"/>
                  <a:pt x="9820" y="5334"/>
                  <a:pt x="9847" y="5352"/>
                </a:cubicBezTo>
                <a:cubicBezTo>
                  <a:pt x="9874" y="5371"/>
                  <a:pt x="9896" y="5394"/>
                  <a:pt x="9914" y="5422"/>
                </a:cubicBezTo>
                <a:cubicBezTo>
                  <a:pt x="9933" y="5450"/>
                  <a:pt x="9945" y="5484"/>
                  <a:pt x="9952" y="5524"/>
                </a:cubicBezTo>
                <a:lnTo>
                  <a:pt x="10089" y="5524"/>
                </a:lnTo>
                <a:cubicBezTo>
                  <a:pt x="10079" y="5463"/>
                  <a:pt x="10061" y="5412"/>
                  <a:pt x="10035" y="5369"/>
                </a:cubicBezTo>
                <a:cubicBezTo>
                  <a:pt x="10008" y="5326"/>
                  <a:pt x="9976" y="5291"/>
                  <a:pt x="9937" y="5263"/>
                </a:cubicBezTo>
                <a:cubicBezTo>
                  <a:pt x="9898" y="5235"/>
                  <a:pt x="9854" y="5215"/>
                  <a:pt x="9804" y="5202"/>
                </a:cubicBezTo>
                <a:cubicBezTo>
                  <a:pt x="9755" y="5189"/>
                  <a:pt x="9702" y="5182"/>
                  <a:pt x="9647" y="5182"/>
                </a:cubicBezTo>
                <a:cubicBezTo>
                  <a:pt x="9565" y="5182"/>
                  <a:pt x="9494" y="5197"/>
                  <a:pt x="9433" y="5228"/>
                </a:cubicBezTo>
                <a:cubicBezTo>
                  <a:pt x="9372" y="5258"/>
                  <a:pt x="9321" y="5299"/>
                  <a:pt x="9280" y="5349"/>
                </a:cubicBezTo>
                <a:cubicBezTo>
                  <a:pt x="9239" y="5400"/>
                  <a:pt x="9209" y="5460"/>
                  <a:pt x="9188" y="5527"/>
                </a:cubicBezTo>
                <a:cubicBezTo>
                  <a:pt x="9167" y="5595"/>
                  <a:pt x="9157" y="5666"/>
                  <a:pt x="9157" y="5741"/>
                </a:cubicBezTo>
                <a:cubicBezTo>
                  <a:pt x="9157" y="5808"/>
                  <a:pt x="9168" y="5873"/>
                  <a:pt x="9190" y="5935"/>
                </a:cubicBezTo>
                <a:cubicBezTo>
                  <a:pt x="9212" y="5998"/>
                  <a:pt x="9244" y="6053"/>
                  <a:pt x="9287" y="6101"/>
                </a:cubicBezTo>
                <a:cubicBezTo>
                  <a:pt x="9329" y="6149"/>
                  <a:pt x="9380" y="6187"/>
                  <a:pt x="9441" y="6216"/>
                </a:cubicBezTo>
                <a:cubicBezTo>
                  <a:pt x="9501" y="6244"/>
                  <a:pt x="9570" y="6258"/>
                  <a:pt x="9647" y="6258"/>
                </a:cubicBezTo>
                <a:cubicBezTo>
                  <a:pt x="9707" y="6258"/>
                  <a:pt x="9767" y="6246"/>
                  <a:pt x="9827" y="6223"/>
                </a:cubicBezTo>
                <a:cubicBezTo>
                  <a:pt x="9886" y="6199"/>
                  <a:pt x="9936" y="6161"/>
                  <a:pt x="9976" y="6107"/>
                </a:cubicBezTo>
                <a:close/>
                <a:moveTo>
                  <a:pt x="10300" y="5207"/>
                </a:moveTo>
                <a:lnTo>
                  <a:pt x="10300" y="6235"/>
                </a:lnTo>
                <a:lnTo>
                  <a:pt x="10437" y="6235"/>
                </a:lnTo>
                <a:lnTo>
                  <a:pt x="10437" y="5764"/>
                </a:lnTo>
                <a:lnTo>
                  <a:pt x="10979" y="5764"/>
                </a:lnTo>
                <a:lnTo>
                  <a:pt x="10979" y="6235"/>
                </a:lnTo>
                <a:lnTo>
                  <a:pt x="11115" y="6235"/>
                </a:lnTo>
                <a:lnTo>
                  <a:pt x="11115" y="5207"/>
                </a:lnTo>
                <a:lnTo>
                  <a:pt x="10979" y="5207"/>
                </a:lnTo>
                <a:lnTo>
                  <a:pt x="10979" y="5649"/>
                </a:lnTo>
                <a:lnTo>
                  <a:pt x="10437" y="5649"/>
                </a:lnTo>
                <a:lnTo>
                  <a:pt x="10437" y="5207"/>
                </a:lnTo>
                <a:lnTo>
                  <a:pt x="10300" y="5207"/>
                </a:lnTo>
                <a:close/>
                <a:moveTo>
                  <a:pt x="11574" y="5322"/>
                </a:moveTo>
                <a:lnTo>
                  <a:pt x="11574" y="6235"/>
                </a:lnTo>
                <a:lnTo>
                  <a:pt x="11710" y="6235"/>
                </a:lnTo>
                <a:lnTo>
                  <a:pt x="11710" y="5322"/>
                </a:lnTo>
                <a:lnTo>
                  <a:pt x="12053" y="5322"/>
                </a:lnTo>
                <a:lnTo>
                  <a:pt x="12053" y="5207"/>
                </a:lnTo>
                <a:lnTo>
                  <a:pt x="11231" y="5207"/>
                </a:lnTo>
                <a:lnTo>
                  <a:pt x="11231" y="5322"/>
                </a:lnTo>
                <a:lnTo>
                  <a:pt x="11574" y="5322"/>
                </a:lnTo>
                <a:close/>
                <a:moveTo>
                  <a:pt x="0" y="0"/>
                </a:moveTo>
                <a:lnTo>
                  <a:pt x="14401" y="0"/>
                </a:lnTo>
                <a:lnTo>
                  <a:pt x="14401" y="11423"/>
                </a:lnTo>
                <a:lnTo>
                  <a:pt x="0" y="11423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53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>
            <a:noAutofit/>
          </a:bodyPr>
          <a:p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10565" y="7468235"/>
            <a:ext cx="8069580" cy="3270250"/>
            <a:chOff x="1119" y="2301"/>
            <a:chExt cx="12708" cy="5150"/>
          </a:xfrm>
          <a:noFill/>
        </p:grpSpPr>
        <p:sp>
          <p:nvSpPr>
            <p:cNvPr id="8" name="Text Box 7"/>
            <p:cNvSpPr txBox="1"/>
            <p:nvPr/>
          </p:nvSpPr>
          <p:spPr>
            <a:xfrm>
              <a:off x="4549" y="2301"/>
              <a:ext cx="9279" cy="51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  <p:txBody>
            <a:bodyPr wrap="square" rtlCol="0">
              <a:noAutofit/>
            </a:bodyPr>
            <a:p>
              <a:r>
                <a:rPr lang="en-US" altLang="en-US">
                  <a:solidFill>
                    <a:schemeClr val="bg1"/>
                  </a:solidFill>
                </a:rPr>
                <a:t>Starry Night, painted by Vincent van Gogh in 1889, is one of the most famous and mesmerizing works of art in history. The painting depicts a vibrant night sky filled with swirling stars, a glowing crescent moon, and a tranquil village below. The bold, expressive brushstrokes and vivid colors create a sense of movement and emotion, reflecting van Gogh's inner turmoil and deep connection with the natural world. This iconic masterpiece remains a symbol of the beauty and mystery of the night, capturing the wonder of the cosmos in a uniquely personal and dynamic way.</a:t>
              </a:r>
              <a:endParaRPr lang="en-US" altLang="en-US">
                <a:solidFill>
                  <a:schemeClr val="bg1"/>
                </a:solidFill>
              </a:endParaRPr>
            </a:p>
          </p:txBody>
        </p:sp>
        <p:pic>
          <p:nvPicPr>
            <p:cNvPr id="9" name="Picture 8" descr="Screenshot 2025-04-10 at 17.07.3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19" y="2921"/>
              <a:ext cx="3071" cy="3909"/>
            </a:xfrm>
            <a:prstGeom prst="rect">
              <a:avLst/>
            </a:prstGeom>
            <a:grpFill/>
          </p:spPr>
        </p:pic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 2" descr="Screenshot 2025-04-10 at 16.54.3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35" y="-395605"/>
            <a:ext cx="9144635" cy="7253605"/>
          </a:xfrm>
          <a:prstGeom prst="rect">
            <a:avLst/>
          </a:prstGeom>
        </p:spPr>
      </p:pic>
      <p:sp>
        <p:nvSpPr>
          <p:cNvPr id="4" name="Freeform 3"/>
          <p:cNvSpPr/>
          <p:nvPr/>
        </p:nvSpPr>
        <p:spPr>
          <a:xfrm>
            <a:off x="-1943100" y="-12675235"/>
            <a:ext cx="13283565" cy="1953514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4401" h="11423">
                <a:moveTo>
                  <a:pt x="2391" y="5508"/>
                </a:moveTo>
                <a:lnTo>
                  <a:pt x="2521" y="5508"/>
                </a:lnTo>
                <a:cubicBezTo>
                  <a:pt x="2519" y="5451"/>
                  <a:pt x="2508" y="5402"/>
                  <a:pt x="2488" y="5362"/>
                </a:cubicBezTo>
                <a:cubicBezTo>
                  <a:pt x="2469" y="5321"/>
                  <a:pt x="2442" y="5287"/>
                  <a:pt x="2408" y="5260"/>
                </a:cubicBezTo>
                <a:cubicBezTo>
                  <a:pt x="2374" y="5233"/>
                  <a:pt x="2334" y="5214"/>
                  <a:pt x="2289" y="5201"/>
                </a:cubicBezTo>
                <a:cubicBezTo>
                  <a:pt x="2244" y="5189"/>
                  <a:pt x="2195" y="5182"/>
                  <a:pt x="2142" y="5182"/>
                </a:cubicBezTo>
                <a:cubicBezTo>
                  <a:pt x="2095" y="5182"/>
                  <a:pt x="2049" y="5188"/>
                  <a:pt x="2004" y="5200"/>
                </a:cubicBezTo>
                <a:cubicBezTo>
                  <a:pt x="1960" y="5212"/>
                  <a:pt x="1920" y="5231"/>
                  <a:pt x="1885" y="5255"/>
                </a:cubicBezTo>
                <a:cubicBezTo>
                  <a:pt x="1850" y="5280"/>
                  <a:pt x="1822" y="5311"/>
                  <a:pt x="1801" y="5349"/>
                </a:cubicBezTo>
                <a:cubicBezTo>
                  <a:pt x="1780" y="5387"/>
                  <a:pt x="1769" y="5431"/>
                  <a:pt x="1769" y="5483"/>
                </a:cubicBezTo>
                <a:cubicBezTo>
                  <a:pt x="1769" y="5530"/>
                  <a:pt x="1778" y="5569"/>
                  <a:pt x="1797" y="5601"/>
                </a:cubicBezTo>
                <a:cubicBezTo>
                  <a:pt x="1816" y="5632"/>
                  <a:pt x="1841" y="5657"/>
                  <a:pt x="1872" y="5677"/>
                </a:cubicBezTo>
                <a:cubicBezTo>
                  <a:pt x="1903" y="5697"/>
                  <a:pt x="1938" y="5713"/>
                  <a:pt x="1978" y="5725"/>
                </a:cubicBezTo>
                <a:cubicBezTo>
                  <a:pt x="2017" y="5737"/>
                  <a:pt x="2057" y="5747"/>
                  <a:pt x="2098" y="5756"/>
                </a:cubicBezTo>
                <a:cubicBezTo>
                  <a:pt x="2139" y="5765"/>
                  <a:pt x="2179" y="5774"/>
                  <a:pt x="2218" y="5783"/>
                </a:cubicBezTo>
                <a:cubicBezTo>
                  <a:pt x="2258" y="5791"/>
                  <a:pt x="2293" y="5803"/>
                  <a:pt x="2324" y="5817"/>
                </a:cubicBezTo>
                <a:cubicBezTo>
                  <a:pt x="2355" y="5831"/>
                  <a:pt x="2380" y="5849"/>
                  <a:pt x="2399" y="5871"/>
                </a:cubicBezTo>
                <a:cubicBezTo>
                  <a:pt x="2418" y="5893"/>
                  <a:pt x="2427" y="5922"/>
                  <a:pt x="2427" y="5957"/>
                </a:cubicBezTo>
                <a:cubicBezTo>
                  <a:pt x="2427" y="5995"/>
                  <a:pt x="2419" y="6025"/>
                  <a:pt x="2404" y="6049"/>
                </a:cubicBezTo>
                <a:cubicBezTo>
                  <a:pt x="2389" y="6073"/>
                  <a:pt x="2368" y="6092"/>
                  <a:pt x="2344" y="6106"/>
                </a:cubicBezTo>
                <a:cubicBezTo>
                  <a:pt x="2319" y="6120"/>
                  <a:pt x="2290" y="6130"/>
                  <a:pt x="2259" y="6136"/>
                </a:cubicBezTo>
                <a:cubicBezTo>
                  <a:pt x="2228" y="6141"/>
                  <a:pt x="2197" y="6144"/>
                  <a:pt x="2166" y="6144"/>
                </a:cubicBezTo>
                <a:cubicBezTo>
                  <a:pt x="2128" y="6144"/>
                  <a:pt x="2091" y="6139"/>
                  <a:pt x="2054" y="6130"/>
                </a:cubicBezTo>
                <a:cubicBezTo>
                  <a:pt x="2018" y="6120"/>
                  <a:pt x="1986" y="6105"/>
                  <a:pt x="1958" y="6085"/>
                </a:cubicBezTo>
                <a:cubicBezTo>
                  <a:pt x="1931" y="6065"/>
                  <a:pt x="1909" y="6039"/>
                  <a:pt x="1892" y="6008"/>
                </a:cubicBezTo>
                <a:cubicBezTo>
                  <a:pt x="1875" y="5977"/>
                  <a:pt x="1867" y="5940"/>
                  <a:pt x="1867" y="5897"/>
                </a:cubicBezTo>
                <a:lnTo>
                  <a:pt x="1737" y="5897"/>
                </a:lnTo>
                <a:cubicBezTo>
                  <a:pt x="1737" y="5959"/>
                  <a:pt x="1749" y="6013"/>
                  <a:pt x="1771" y="6059"/>
                </a:cubicBezTo>
                <a:cubicBezTo>
                  <a:pt x="1794" y="6104"/>
                  <a:pt x="1824" y="6142"/>
                  <a:pt x="1863" y="6171"/>
                </a:cubicBezTo>
                <a:cubicBezTo>
                  <a:pt x="1902" y="6200"/>
                  <a:pt x="1947" y="6222"/>
                  <a:pt x="1999" y="6236"/>
                </a:cubicBezTo>
                <a:cubicBezTo>
                  <a:pt x="2050" y="6251"/>
                  <a:pt x="2104" y="6258"/>
                  <a:pt x="2162" y="6258"/>
                </a:cubicBezTo>
                <a:cubicBezTo>
                  <a:pt x="2209" y="6258"/>
                  <a:pt x="2256" y="6253"/>
                  <a:pt x="2304" y="6241"/>
                </a:cubicBezTo>
                <a:cubicBezTo>
                  <a:pt x="2351" y="6230"/>
                  <a:pt x="2394" y="6213"/>
                  <a:pt x="2433" y="6188"/>
                </a:cubicBezTo>
                <a:cubicBezTo>
                  <a:pt x="2471" y="6164"/>
                  <a:pt x="2503" y="6132"/>
                  <a:pt x="2527" y="6093"/>
                </a:cubicBezTo>
                <a:cubicBezTo>
                  <a:pt x="2552" y="6054"/>
                  <a:pt x="2564" y="6007"/>
                  <a:pt x="2564" y="5953"/>
                </a:cubicBezTo>
                <a:cubicBezTo>
                  <a:pt x="2564" y="5902"/>
                  <a:pt x="2554" y="5860"/>
                  <a:pt x="2536" y="5826"/>
                </a:cubicBezTo>
                <a:cubicBezTo>
                  <a:pt x="2517" y="5792"/>
                  <a:pt x="2492" y="5765"/>
                  <a:pt x="2461" y="5743"/>
                </a:cubicBezTo>
                <a:cubicBezTo>
                  <a:pt x="2430" y="5720"/>
                  <a:pt x="2394" y="5703"/>
                  <a:pt x="2355" y="5690"/>
                </a:cubicBezTo>
                <a:cubicBezTo>
                  <a:pt x="2316" y="5677"/>
                  <a:pt x="2276" y="5666"/>
                  <a:pt x="2235" y="5656"/>
                </a:cubicBezTo>
                <a:cubicBezTo>
                  <a:pt x="2194" y="5647"/>
                  <a:pt x="2154" y="5638"/>
                  <a:pt x="2115" y="5629"/>
                </a:cubicBezTo>
                <a:cubicBezTo>
                  <a:pt x="2075" y="5621"/>
                  <a:pt x="2040" y="5611"/>
                  <a:pt x="2009" y="5599"/>
                </a:cubicBezTo>
                <a:cubicBezTo>
                  <a:pt x="1978" y="5586"/>
                  <a:pt x="1953" y="5570"/>
                  <a:pt x="1934" y="5550"/>
                </a:cubicBezTo>
                <a:cubicBezTo>
                  <a:pt x="1915" y="5531"/>
                  <a:pt x="1906" y="5505"/>
                  <a:pt x="1906" y="5473"/>
                </a:cubicBezTo>
                <a:cubicBezTo>
                  <a:pt x="1906" y="5440"/>
                  <a:pt x="1912" y="5412"/>
                  <a:pt x="1925" y="5389"/>
                </a:cubicBezTo>
                <a:cubicBezTo>
                  <a:pt x="1938" y="5366"/>
                  <a:pt x="1955" y="5348"/>
                  <a:pt x="1977" y="5335"/>
                </a:cubicBezTo>
                <a:cubicBezTo>
                  <a:pt x="1999" y="5322"/>
                  <a:pt x="2023" y="5312"/>
                  <a:pt x="2051" y="5306"/>
                </a:cubicBezTo>
                <a:cubicBezTo>
                  <a:pt x="2079" y="5300"/>
                  <a:pt x="2107" y="5298"/>
                  <a:pt x="2136" y="5298"/>
                </a:cubicBezTo>
                <a:cubicBezTo>
                  <a:pt x="2207" y="5298"/>
                  <a:pt x="2266" y="5314"/>
                  <a:pt x="2311" y="5347"/>
                </a:cubicBezTo>
                <a:cubicBezTo>
                  <a:pt x="2357" y="5380"/>
                  <a:pt x="2383" y="5434"/>
                  <a:pt x="2391" y="5508"/>
                </a:cubicBezTo>
                <a:close/>
                <a:moveTo>
                  <a:pt x="2963" y="5322"/>
                </a:moveTo>
                <a:lnTo>
                  <a:pt x="2963" y="6235"/>
                </a:lnTo>
                <a:lnTo>
                  <a:pt x="3099" y="6235"/>
                </a:lnTo>
                <a:lnTo>
                  <a:pt x="3099" y="5322"/>
                </a:lnTo>
                <a:lnTo>
                  <a:pt x="3442" y="5322"/>
                </a:lnTo>
                <a:lnTo>
                  <a:pt x="3442" y="5207"/>
                </a:lnTo>
                <a:lnTo>
                  <a:pt x="2620" y="5207"/>
                </a:lnTo>
                <a:lnTo>
                  <a:pt x="2620" y="5322"/>
                </a:lnTo>
                <a:lnTo>
                  <a:pt x="2963" y="5322"/>
                </a:lnTo>
                <a:close/>
                <a:moveTo>
                  <a:pt x="3733" y="5810"/>
                </a:moveTo>
                <a:lnTo>
                  <a:pt x="3908" y="5331"/>
                </a:lnTo>
                <a:lnTo>
                  <a:pt x="3911" y="5331"/>
                </a:lnTo>
                <a:lnTo>
                  <a:pt x="4082" y="5810"/>
                </a:lnTo>
                <a:lnTo>
                  <a:pt x="3733" y="5810"/>
                </a:lnTo>
                <a:close/>
                <a:moveTo>
                  <a:pt x="3836" y="5207"/>
                </a:moveTo>
                <a:lnTo>
                  <a:pt x="3435" y="6235"/>
                </a:lnTo>
                <a:lnTo>
                  <a:pt x="3575" y="6235"/>
                </a:lnTo>
                <a:lnTo>
                  <a:pt x="3690" y="5925"/>
                </a:lnTo>
                <a:lnTo>
                  <a:pt x="4125" y="5925"/>
                </a:lnTo>
                <a:lnTo>
                  <a:pt x="4237" y="6235"/>
                </a:lnTo>
                <a:lnTo>
                  <a:pt x="4389" y="6235"/>
                </a:lnTo>
                <a:lnTo>
                  <a:pt x="3987" y="5207"/>
                </a:lnTo>
                <a:lnTo>
                  <a:pt x="3836" y="5207"/>
                </a:lnTo>
                <a:close/>
                <a:moveTo>
                  <a:pt x="4489" y="5207"/>
                </a:moveTo>
                <a:lnTo>
                  <a:pt x="4489" y="6235"/>
                </a:lnTo>
                <a:lnTo>
                  <a:pt x="4626" y="6235"/>
                </a:lnTo>
                <a:lnTo>
                  <a:pt x="4626" y="5796"/>
                </a:lnTo>
                <a:lnTo>
                  <a:pt x="4960" y="5796"/>
                </a:lnTo>
                <a:cubicBezTo>
                  <a:pt x="4994" y="5796"/>
                  <a:pt x="5021" y="5801"/>
                  <a:pt x="5041" y="5811"/>
                </a:cubicBezTo>
                <a:cubicBezTo>
                  <a:pt x="5061" y="5821"/>
                  <a:pt x="5077" y="5834"/>
                  <a:pt x="5090" y="5851"/>
                </a:cubicBezTo>
                <a:cubicBezTo>
                  <a:pt x="5102" y="5868"/>
                  <a:pt x="5111" y="5888"/>
                  <a:pt x="5117" y="5910"/>
                </a:cubicBezTo>
                <a:cubicBezTo>
                  <a:pt x="5123" y="5933"/>
                  <a:pt x="5128" y="5957"/>
                  <a:pt x="5132" y="5982"/>
                </a:cubicBezTo>
                <a:cubicBezTo>
                  <a:pt x="5136" y="6007"/>
                  <a:pt x="5139" y="6032"/>
                  <a:pt x="5140" y="6058"/>
                </a:cubicBezTo>
                <a:cubicBezTo>
                  <a:pt x="5141" y="6084"/>
                  <a:pt x="5142" y="6108"/>
                  <a:pt x="5143" y="6131"/>
                </a:cubicBezTo>
                <a:cubicBezTo>
                  <a:pt x="5144" y="6153"/>
                  <a:pt x="5146" y="6174"/>
                  <a:pt x="5150" y="6192"/>
                </a:cubicBezTo>
                <a:cubicBezTo>
                  <a:pt x="5153" y="6210"/>
                  <a:pt x="5159" y="6224"/>
                  <a:pt x="5169" y="6235"/>
                </a:cubicBezTo>
                <a:lnTo>
                  <a:pt x="5322" y="6235"/>
                </a:lnTo>
                <a:cubicBezTo>
                  <a:pt x="5307" y="6218"/>
                  <a:pt x="5296" y="6198"/>
                  <a:pt x="5289" y="6175"/>
                </a:cubicBezTo>
                <a:cubicBezTo>
                  <a:pt x="5282" y="6153"/>
                  <a:pt x="5277" y="6129"/>
                  <a:pt x="5273" y="6104"/>
                </a:cubicBezTo>
                <a:cubicBezTo>
                  <a:pt x="5269" y="6079"/>
                  <a:pt x="5266" y="6054"/>
                  <a:pt x="5265" y="6028"/>
                </a:cubicBezTo>
                <a:cubicBezTo>
                  <a:pt x="5265" y="6002"/>
                  <a:pt x="5263" y="5976"/>
                  <a:pt x="5261" y="5951"/>
                </a:cubicBezTo>
                <a:cubicBezTo>
                  <a:pt x="5258" y="5926"/>
                  <a:pt x="5254" y="5902"/>
                  <a:pt x="5249" y="5879"/>
                </a:cubicBezTo>
                <a:cubicBezTo>
                  <a:pt x="5244" y="5856"/>
                  <a:pt x="5235" y="5835"/>
                  <a:pt x="5224" y="5817"/>
                </a:cubicBezTo>
                <a:cubicBezTo>
                  <a:pt x="5213" y="5798"/>
                  <a:pt x="5199" y="5782"/>
                  <a:pt x="5180" y="5768"/>
                </a:cubicBezTo>
                <a:cubicBezTo>
                  <a:pt x="5161" y="5755"/>
                  <a:pt x="5137" y="5745"/>
                  <a:pt x="5107" y="5740"/>
                </a:cubicBezTo>
                <a:lnTo>
                  <a:pt x="5107" y="5737"/>
                </a:lnTo>
                <a:cubicBezTo>
                  <a:pt x="5169" y="5719"/>
                  <a:pt x="5215" y="5687"/>
                  <a:pt x="5243" y="5640"/>
                </a:cubicBezTo>
                <a:cubicBezTo>
                  <a:pt x="5271" y="5593"/>
                  <a:pt x="5286" y="5539"/>
                  <a:pt x="5286" y="5476"/>
                </a:cubicBezTo>
                <a:cubicBezTo>
                  <a:pt x="5286" y="5393"/>
                  <a:pt x="5258" y="5327"/>
                  <a:pt x="5203" y="5279"/>
                </a:cubicBezTo>
                <a:cubicBezTo>
                  <a:pt x="5148" y="5231"/>
                  <a:pt x="5071" y="5207"/>
                  <a:pt x="4973" y="5207"/>
                </a:cubicBezTo>
                <a:lnTo>
                  <a:pt x="4489" y="5207"/>
                </a:lnTo>
                <a:close/>
                <a:moveTo>
                  <a:pt x="4911" y="5681"/>
                </a:moveTo>
                <a:lnTo>
                  <a:pt x="4626" y="5681"/>
                </a:lnTo>
                <a:lnTo>
                  <a:pt x="4626" y="5322"/>
                </a:lnTo>
                <a:lnTo>
                  <a:pt x="4966" y="5322"/>
                </a:lnTo>
                <a:cubicBezTo>
                  <a:pt x="5030" y="5322"/>
                  <a:pt x="5077" y="5338"/>
                  <a:pt x="5106" y="5371"/>
                </a:cubicBezTo>
                <a:cubicBezTo>
                  <a:pt x="5134" y="5404"/>
                  <a:pt x="5149" y="5446"/>
                  <a:pt x="5149" y="5498"/>
                </a:cubicBezTo>
                <a:cubicBezTo>
                  <a:pt x="5149" y="5535"/>
                  <a:pt x="5142" y="5566"/>
                  <a:pt x="5129" y="5589"/>
                </a:cubicBezTo>
                <a:cubicBezTo>
                  <a:pt x="5116" y="5613"/>
                  <a:pt x="5099" y="5631"/>
                  <a:pt x="5078" y="5645"/>
                </a:cubicBezTo>
                <a:cubicBezTo>
                  <a:pt x="5056" y="5659"/>
                  <a:pt x="5031" y="5669"/>
                  <a:pt x="5002" y="5673"/>
                </a:cubicBezTo>
                <a:cubicBezTo>
                  <a:pt x="4973" y="5678"/>
                  <a:pt x="4943" y="5681"/>
                  <a:pt x="4911" y="5681"/>
                </a:cubicBezTo>
                <a:close/>
                <a:moveTo>
                  <a:pt x="5475" y="5207"/>
                </a:moveTo>
                <a:lnTo>
                  <a:pt x="5475" y="6235"/>
                </a:lnTo>
                <a:lnTo>
                  <a:pt x="5612" y="6235"/>
                </a:lnTo>
                <a:lnTo>
                  <a:pt x="5612" y="5796"/>
                </a:lnTo>
                <a:lnTo>
                  <a:pt x="5946" y="5796"/>
                </a:lnTo>
                <a:cubicBezTo>
                  <a:pt x="5980" y="5796"/>
                  <a:pt x="6007" y="5801"/>
                  <a:pt x="6027" y="5811"/>
                </a:cubicBezTo>
                <a:cubicBezTo>
                  <a:pt x="6047" y="5821"/>
                  <a:pt x="6063" y="5834"/>
                  <a:pt x="6076" y="5851"/>
                </a:cubicBezTo>
                <a:cubicBezTo>
                  <a:pt x="6088" y="5868"/>
                  <a:pt x="6097" y="5888"/>
                  <a:pt x="6103" y="5910"/>
                </a:cubicBezTo>
                <a:cubicBezTo>
                  <a:pt x="6109" y="5933"/>
                  <a:pt x="6114" y="5957"/>
                  <a:pt x="6118" y="5982"/>
                </a:cubicBezTo>
                <a:cubicBezTo>
                  <a:pt x="6122" y="6007"/>
                  <a:pt x="6125" y="6032"/>
                  <a:pt x="6126" y="6058"/>
                </a:cubicBezTo>
                <a:cubicBezTo>
                  <a:pt x="6127" y="6084"/>
                  <a:pt x="6128" y="6108"/>
                  <a:pt x="6129" y="6131"/>
                </a:cubicBezTo>
                <a:cubicBezTo>
                  <a:pt x="6130" y="6153"/>
                  <a:pt x="6132" y="6174"/>
                  <a:pt x="6136" y="6192"/>
                </a:cubicBezTo>
                <a:cubicBezTo>
                  <a:pt x="6139" y="6210"/>
                  <a:pt x="6145" y="6224"/>
                  <a:pt x="6155" y="6235"/>
                </a:cubicBezTo>
                <a:lnTo>
                  <a:pt x="6308" y="6235"/>
                </a:lnTo>
                <a:cubicBezTo>
                  <a:pt x="6293" y="6218"/>
                  <a:pt x="6282" y="6198"/>
                  <a:pt x="6275" y="6175"/>
                </a:cubicBezTo>
                <a:cubicBezTo>
                  <a:pt x="6268" y="6153"/>
                  <a:pt x="6263" y="6129"/>
                  <a:pt x="6259" y="6104"/>
                </a:cubicBezTo>
                <a:cubicBezTo>
                  <a:pt x="6255" y="6079"/>
                  <a:pt x="6252" y="6054"/>
                  <a:pt x="6251" y="6028"/>
                </a:cubicBezTo>
                <a:cubicBezTo>
                  <a:pt x="6251" y="6002"/>
                  <a:pt x="6249" y="5976"/>
                  <a:pt x="6247" y="5951"/>
                </a:cubicBezTo>
                <a:cubicBezTo>
                  <a:pt x="6244" y="5926"/>
                  <a:pt x="6240" y="5902"/>
                  <a:pt x="6235" y="5879"/>
                </a:cubicBezTo>
                <a:cubicBezTo>
                  <a:pt x="6230" y="5856"/>
                  <a:pt x="6221" y="5835"/>
                  <a:pt x="6210" y="5817"/>
                </a:cubicBezTo>
                <a:cubicBezTo>
                  <a:pt x="6199" y="5798"/>
                  <a:pt x="6185" y="5782"/>
                  <a:pt x="6166" y="5768"/>
                </a:cubicBezTo>
                <a:cubicBezTo>
                  <a:pt x="6147" y="5755"/>
                  <a:pt x="6123" y="5745"/>
                  <a:pt x="6093" y="5740"/>
                </a:cubicBezTo>
                <a:lnTo>
                  <a:pt x="6093" y="5737"/>
                </a:lnTo>
                <a:cubicBezTo>
                  <a:pt x="6155" y="5719"/>
                  <a:pt x="6201" y="5687"/>
                  <a:pt x="6229" y="5640"/>
                </a:cubicBezTo>
                <a:cubicBezTo>
                  <a:pt x="6257" y="5593"/>
                  <a:pt x="6272" y="5539"/>
                  <a:pt x="6272" y="5476"/>
                </a:cubicBezTo>
                <a:cubicBezTo>
                  <a:pt x="6272" y="5393"/>
                  <a:pt x="6244" y="5327"/>
                  <a:pt x="6189" y="5279"/>
                </a:cubicBezTo>
                <a:cubicBezTo>
                  <a:pt x="6134" y="5231"/>
                  <a:pt x="6057" y="5207"/>
                  <a:pt x="5959" y="5207"/>
                </a:cubicBezTo>
                <a:lnTo>
                  <a:pt x="5475" y="5207"/>
                </a:lnTo>
                <a:close/>
                <a:moveTo>
                  <a:pt x="5897" y="5681"/>
                </a:moveTo>
                <a:lnTo>
                  <a:pt x="5612" y="5681"/>
                </a:lnTo>
                <a:lnTo>
                  <a:pt x="5612" y="5322"/>
                </a:lnTo>
                <a:lnTo>
                  <a:pt x="5952" y="5322"/>
                </a:lnTo>
                <a:cubicBezTo>
                  <a:pt x="6016" y="5322"/>
                  <a:pt x="6063" y="5338"/>
                  <a:pt x="6092" y="5371"/>
                </a:cubicBezTo>
                <a:cubicBezTo>
                  <a:pt x="6120" y="5404"/>
                  <a:pt x="6135" y="5446"/>
                  <a:pt x="6135" y="5498"/>
                </a:cubicBezTo>
                <a:cubicBezTo>
                  <a:pt x="6135" y="5535"/>
                  <a:pt x="6128" y="5566"/>
                  <a:pt x="6115" y="5589"/>
                </a:cubicBezTo>
                <a:cubicBezTo>
                  <a:pt x="6102" y="5613"/>
                  <a:pt x="6085" y="5631"/>
                  <a:pt x="6064" y="5645"/>
                </a:cubicBezTo>
                <a:cubicBezTo>
                  <a:pt x="6042" y="5659"/>
                  <a:pt x="6017" y="5669"/>
                  <a:pt x="5988" y="5673"/>
                </a:cubicBezTo>
                <a:cubicBezTo>
                  <a:pt x="5959" y="5678"/>
                  <a:pt x="5929" y="5681"/>
                  <a:pt x="5897" y="5681"/>
                </a:cubicBezTo>
                <a:close/>
                <a:moveTo>
                  <a:pt x="6886" y="5815"/>
                </a:moveTo>
                <a:lnTo>
                  <a:pt x="7279" y="5207"/>
                </a:lnTo>
                <a:lnTo>
                  <a:pt x="7124" y="5207"/>
                </a:lnTo>
                <a:lnTo>
                  <a:pt x="6823" y="5696"/>
                </a:lnTo>
                <a:lnTo>
                  <a:pt x="6515" y="5207"/>
                </a:lnTo>
                <a:lnTo>
                  <a:pt x="6352" y="5207"/>
                </a:lnTo>
                <a:lnTo>
                  <a:pt x="6749" y="5815"/>
                </a:lnTo>
                <a:lnTo>
                  <a:pt x="6749" y="6235"/>
                </a:lnTo>
                <a:lnTo>
                  <a:pt x="6886" y="6235"/>
                </a:lnTo>
                <a:lnTo>
                  <a:pt x="6886" y="5815"/>
                </a:lnTo>
                <a:close/>
                <a:moveTo>
                  <a:pt x="7793" y="5207"/>
                </a:moveTo>
                <a:lnTo>
                  <a:pt x="7793" y="6235"/>
                </a:lnTo>
                <a:lnTo>
                  <a:pt x="7922" y="6235"/>
                </a:lnTo>
                <a:lnTo>
                  <a:pt x="7922" y="5410"/>
                </a:lnTo>
                <a:lnTo>
                  <a:pt x="7925" y="5410"/>
                </a:lnTo>
                <a:lnTo>
                  <a:pt x="8462" y="6235"/>
                </a:lnTo>
                <a:lnTo>
                  <a:pt x="8612" y="6235"/>
                </a:lnTo>
                <a:lnTo>
                  <a:pt x="8612" y="5207"/>
                </a:lnTo>
                <a:lnTo>
                  <a:pt x="8483" y="5207"/>
                </a:lnTo>
                <a:lnTo>
                  <a:pt x="8483" y="6041"/>
                </a:lnTo>
                <a:lnTo>
                  <a:pt x="8480" y="6041"/>
                </a:lnTo>
                <a:lnTo>
                  <a:pt x="7938" y="5207"/>
                </a:lnTo>
                <a:lnTo>
                  <a:pt x="7793" y="5207"/>
                </a:lnTo>
                <a:close/>
                <a:moveTo>
                  <a:pt x="8840" y="5207"/>
                </a:moveTo>
                <a:lnTo>
                  <a:pt x="8840" y="6235"/>
                </a:lnTo>
                <a:lnTo>
                  <a:pt x="8977" y="6235"/>
                </a:lnTo>
                <a:lnTo>
                  <a:pt x="8977" y="5207"/>
                </a:lnTo>
                <a:lnTo>
                  <a:pt x="8840" y="5207"/>
                </a:lnTo>
                <a:close/>
                <a:moveTo>
                  <a:pt x="9976" y="6107"/>
                </a:moveTo>
                <a:lnTo>
                  <a:pt x="10012" y="6235"/>
                </a:lnTo>
                <a:lnTo>
                  <a:pt x="10099" y="6235"/>
                </a:lnTo>
                <a:lnTo>
                  <a:pt x="10099" y="5694"/>
                </a:lnTo>
                <a:lnTo>
                  <a:pt x="9648" y="5694"/>
                </a:lnTo>
                <a:lnTo>
                  <a:pt x="9648" y="5809"/>
                </a:lnTo>
                <a:lnTo>
                  <a:pt x="9976" y="5809"/>
                </a:lnTo>
                <a:cubicBezTo>
                  <a:pt x="9978" y="5856"/>
                  <a:pt x="9972" y="5900"/>
                  <a:pt x="9958" y="5941"/>
                </a:cubicBezTo>
                <a:cubicBezTo>
                  <a:pt x="9943" y="5981"/>
                  <a:pt x="9922" y="6017"/>
                  <a:pt x="9893" y="6047"/>
                </a:cubicBezTo>
                <a:cubicBezTo>
                  <a:pt x="9865" y="6077"/>
                  <a:pt x="9830" y="6101"/>
                  <a:pt x="9789" y="6118"/>
                </a:cubicBezTo>
                <a:cubicBezTo>
                  <a:pt x="9748" y="6136"/>
                  <a:pt x="9700" y="6144"/>
                  <a:pt x="9647" y="6144"/>
                </a:cubicBezTo>
                <a:cubicBezTo>
                  <a:pt x="9589" y="6144"/>
                  <a:pt x="9538" y="6133"/>
                  <a:pt x="9495" y="6110"/>
                </a:cubicBezTo>
                <a:cubicBezTo>
                  <a:pt x="9451" y="6088"/>
                  <a:pt x="9414" y="6058"/>
                  <a:pt x="9384" y="6020"/>
                </a:cubicBezTo>
                <a:cubicBezTo>
                  <a:pt x="9355" y="5982"/>
                  <a:pt x="9332" y="5938"/>
                  <a:pt x="9317" y="5889"/>
                </a:cubicBezTo>
                <a:cubicBezTo>
                  <a:pt x="9301" y="5839"/>
                  <a:pt x="9294" y="5788"/>
                  <a:pt x="9294" y="5734"/>
                </a:cubicBezTo>
                <a:cubicBezTo>
                  <a:pt x="9294" y="5679"/>
                  <a:pt x="9300" y="5626"/>
                  <a:pt x="9314" y="5573"/>
                </a:cubicBezTo>
                <a:cubicBezTo>
                  <a:pt x="9327" y="5521"/>
                  <a:pt x="9348" y="5474"/>
                  <a:pt x="9377" y="5434"/>
                </a:cubicBezTo>
                <a:cubicBezTo>
                  <a:pt x="9405" y="5393"/>
                  <a:pt x="9441" y="5360"/>
                  <a:pt x="9486" y="5335"/>
                </a:cubicBezTo>
                <a:cubicBezTo>
                  <a:pt x="9531" y="5310"/>
                  <a:pt x="9584" y="5298"/>
                  <a:pt x="9647" y="5298"/>
                </a:cubicBezTo>
                <a:cubicBezTo>
                  <a:pt x="9685" y="5298"/>
                  <a:pt x="9721" y="5302"/>
                  <a:pt x="9755" y="5311"/>
                </a:cubicBezTo>
                <a:cubicBezTo>
                  <a:pt x="9789" y="5320"/>
                  <a:pt x="9820" y="5334"/>
                  <a:pt x="9847" y="5352"/>
                </a:cubicBezTo>
                <a:cubicBezTo>
                  <a:pt x="9874" y="5371"/>
                  <a:pt x="9896" y="5394"/>
                  <a:pt x="9914" y="5422"/>
                </a:cubicBezTo>
                <a:cubicBezTo>
                  <a:pt x="9933" y="5450"/>
                  <a:pt x="9945" y="5484"/>
                  <a:pt x="9952" y="5524"/>
                </a:cubicBezTo>
                <a:lnTo>
                  <a:pt x="10089" y="5524"/>
                </a:lnTo>
                <a:cubicBezTo>
                  <a:pt x="10079" y="5463"/>
                  <a:pt x="10061" y="5412"/>
                  <a:pt x="10035" y="5369"/>
                </a:cubicBezTo>
                <a:cubicBezTo>
                  <a:pt x="10008" y="5326"/>
                  <a:pt x="9976" y="5291"/>
                  <a:pt x="9937" y="5263"/>
                </a:cubicBezTo>
                <a:cubicBezTo>
                  <a:pt x="9898" y="5235"/>
                  <a:pt x="9854" y="5215"/>
                  <a:pt x="9804" y="5202"/>
                </a:cubicBezTo>
                <a:cubicBezTo>
                  <a:pt x="9755" y="5189"/>
                  <a:pt x="9702" y="5182"/>
                  <a:pt x="9647" y="5182"/>
                </a:cubicBezTo>
                <a:cubicBezTo>
                  <a:pt x="9565" y="5182"/>
                  <a:pt x="9494" y="5197"/>
                  <a:pt x="9433" y="5228"/>
                </a:cubicBezTo>
                <a:cubicBezTo>
                  <a:pt x="9372" y="5258"/>
                  <a:pt x="9321" y="5299"/>
                  <a:pt x="9280" y="5349"/>
                </a:cubicBezTo>
                <a:cubicBezTo>
                  <a:pt x="9239" y="5400"/>
                  <a:pt x="9209" y="5460"/>
                  <a:pt x="9188" y="5527"/>
                </a:cubicBezTo>
                <a:cubicBezTo>
                  <a:pt x="9167" y="5595"/>
                  <a:pt x="9157" y="5666"/>
                  <a:pt x="9157" y="5741"/>
                </a:cubicBezTo>
                <a:cubicBezTo>
                  <a:pt x="9157" y="5808"/>
                  <a:pt x="9168" y="5873"/>
                  <a:pt x="9190" y="5935"/>
                </a:cubicBezTo>
                <a:cubicBezTo>
                  <a:pt x="9212" y="5998"/>
                  <a:pt x="9244" y="6053"/>
                  <a:pt x="9287" y="6101"/>
                </a:cubicBezTo>
                <a:cubicBezTo>
                  <a:pt x="9329" y="6149"/>
                  <a:pt x="9380" y="6187"/>
                  <a:pt x="9441" y="6216"/>
                </a:cubicBezTo>
                <a:cubicBezTo>
                  <a:pt x="9501" y="6244"/>
                  <a:pt x="9570" y="6258"/>
                  <a:pt x="9647" y="6258"/>
                </a:cubicBezTo>
                <a:cubicBezTo>
                  <a:pt x="9707" y="6258"/>
                  <a:pt x="9767" y="6246"/>
                  <a:pt x="9827" y="6223"/>
                </a:cubicBezTo>
                <a:cubicBezTo>
                  <a:pt x="9886" y="6199"/>
                  <a:pt x="9936" y="6161"/>
                  <a:pt x="9976" y="6107"/>
                </a:cubicBezTo>
                <a:close/>
                <a:moveTo>
                  <a:pt x="10300" y="5207"/>
                </a:moveTo>
                <a:lnTo>
                  <a:pt x="10300" y="6235"/>
                </a:lnTo>
                <a:lnTo>
                  <a:pt x="10437" y="6235"/>
                </a:lnTo>
                <a:lnTo>
                  <a:pt x="10437" y="5764"/>
                </a:lnTo>
                <a:lnTo>
                  <a:pt x="10979" y="5764"/>
                </a:lnTo>
                <a:lnTo>
                  <a:pt x="10979" y="6235"/>
                </a:lnTo>
                <a:lnTo>
                  <a:pt x="11115" y="6235"/>
                </a:lnTo>
                <a:lnTo>
                  <a:pt x="11115" y="5207"/>
                </a:lnTo>
                <a:lnTo>
                  <a:pt x="10979" y="5207"/>
                </a:lnTo>
                <a:lnTo>
                  <a:pt x="10979" y="5649"/>
                </a:lnTo>
                <a:lnTo>
                  <a:pt x="10437" y="5649"/>
                </a:lnTo>
                <a:lnTo>
                  <a:pt x="10437" y="5207"/>
                </a:lnTo>
                <a:lnTo>
                  <a:pt x="10300" y="5207"/>
                </a:lnTo>
                <a:close/>
                <a:moveTo>
                  <a:pt x="11574" y="5322"/>
                </a:moveTo>
                <a:lnTo>
                  <a:pt x="11574" y="6235"/>
                </a:lnTo>
                <a:lnTo>
                  <a:pt x="11710" y="6235"/>
                </a:lnTo>
                <a:lnTo>
                  <a:pt x="11710" y="5322"/>
                </a:lnTo>
                <a:lnTo>
                  <a:pt x="12053" y="5322"/>
                </a:lnTo>
                <a:lnTo>
                  <a:pt x="12053" y="5207"/>
                </a:lnTo>
                <a:lnTo>
                  <a:pt x="11231" y="5207"/>
                </a:lnTo>
                <a:lnTo>
                  <a:pt x="11231" y="5322"/>
                </a:lnTo>
                <a:lnTo>
                  <a:pt x="11574" y="5322"/>
                </a:lnTo>
                <a:close/>
                <a:moveTo>
                  <a:pt x="0" y="0"/>
                </a:moveTo>
                <a:lnTo>
                  <a:pt x="14401" y="0"/>
                </a:lnTo>
                <a:lnTo>
                  <a:pt x="14401" y="11423"/>
                </a:lnTo>
                <a:lnTo>
                  <a:pt x="0" y="11423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53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>
            <a:noAutofit/>
          </a:bodyPr>
          <a:p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710565" y="1461135"/>
            <a:ext cx="8069580" cy="3270250"/>
            <a:chOff x="1119" y="2301"/>
            <a:chExt cx="12708" cy="5150"/>
          </a:xfrm>
          <a:noFill/>
        </p:grpSpPr>
        <p:sp>
          <p:nvSpPr>
            <p:cNvPr id="2" name="Text Box 1"/>
            <p:cNvSpPr txBox="1"/>
            <p:nvPr/>
          </p:nvSpPr>
          <p:spPr>
            <a:xfrm>
              <a:off x="4549" y="2301"/>
              <a:ext cx="9279" cy="51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  <p:txBody>
            <a:bodyPr wrap="square" rtlCol="0">
              <a:noAutofit/>
            </a:bodyPr>
            <a:p>
              <a:r>
                <a:rPr lang="en-US" altLang="en-US">
                  <a:solidFill>
                    <a:schemeClr val="bg1"/>
                  </a:solidFill>
                </a:rPr>
                <a:t>Starry Night, painted by Vincent van Gogh in 1889, is one of the most famous and mesmerizing works of art in history. The painting depicts a vibrant night sky filled with swirling stars, a glowing crescent moon, and a tranquil village below. The bold, expressive brushstrokes and vivid colors create a sense of movement and emotion, reflecting van Gogh's inner turmoil and deep connection with the natural world. This iconic masterpiece remains a symbol of the beauty and mystery of the night, capturing the wonder of the cosmos in a uniquely personal and dynamic way.</a:t>
              </a:r>
              <a:endParaRPr lang="en-US" altLang="en-US">
                <a:solidFill>
                  <a:schemeClr val="bg1"/>
                </a:solidFill>
              </a:endParaRPr>
            </a:p>
          </p:txBody>
        </p:sp>
        <p:pic>
          <p:nvPicPr>
            <p:cNvPr id="5" name="Picture 4" descr="Screenshot 2025-04-10 at 17.07.3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19" y="2921"/>
              <a:ext cx="3071" cy="3909"/>
            </a:xfrm>
            <a:prstGeom prst="rect">
              <a:avLst/>
            </a:prstGeom>
            <a:grpFill/>
          </p:spPr>
        </p:pic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1136</Words>
  <Application>WPS Presentation</Application>
  <PresentationFormat>On-screen Show (4:3)</PresentationFormat>
  <Paragraphs>4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12" baseType="lpstr">
      <vt:lpstr>Arial</vt:lpstr>
      <vt:lpstr>SimSun</vt:lpstr>
      <vt:lpstr>Wingdings</vt:lpstr>
      <vt:lpstr>Arial</vt:lpstr>
      <vt:lpstr>Calibri</vt:lpstr>
      <vt:lpstr>Helvetica Neue</vt:lpstr>
      <vt:lpstr>Microsoft YaHei</vt:lpstr>
      <vt:lpstr>汉仪旗黑</vt:lpstr>
      <vt:lpstr>Arial Unicode MS</vt:lpstr>
      <vt:lpstr>Office Theme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dc:description>generated using python-pptx</dc:description>
  <cp:lastModifiedBy>KarishmaKumar</cp:lastModifiedBy>
  <cp:revision>5</cp:revision>
  <dcterms:created xsi:type="dcterms:W3CDTF">2025-04-10T16:15:46Z</dcterms:created>
  <dcterms:modified xsi:type="dcterms:W3CDTF">2025-04-10T16:15:46Z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CBD3E9110F8D0CABA0EDF76783790A8D_43</vt:lpwstr>
  </property>
  <property fmtid="{D5CDD505-2E9C-101B-9397-08002B2CF9AE}" pid="3" name="KSOProductBuildVer">
    <vt:lpwstr>1033-6.12.2.8699</vt:lpwstr>
  </property>
</Properties>
</file>

<file path=docProps/thumbnail.jpeg>
</file>